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6" r:id="rId4"/>
    <p:sldId id="259" r:id="rId5"/>
    <p:sldId id="262" r:id="rId6"/>
    <p:sldId id="264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>
        <p:scale>
          <a:sx n="119" d="100"/>
          <a:sy n="119" d="100"/>
        </p:scale>
        <p:origin x="-102" y="-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5348" y="2606842"/>
            <a:ext cx="11912957" cy="1748589"/>
          </a:xfrm>
        </p:spPr>
        <p:txBody>
          <a:bodyPr>
            <a:normAutofit/>
          </a:bodyPr>
          <a:lstStyle/>
          <a:p>
            <a:r>
              <a:rPr lang="pt-BR" sz="2700" dirty="0">
                <a:effectLst/>
              </a:rPr>
              <a:t>IMPLEMENTAÇÃO DE SOFTWARE PARA GESTÃO DE PEDIDOS E CLIENTES DE PIZZARIA </a:t>
            </a:r>
            <a:r>
              <a:rPr lang="pt-BR" sz="2700" dirty="0" smtClean="0">
                <a:effectLst/>
              </a:rPr>
              <a:t/>
            </a:r>
            <a:br>
              <a:rPr lang="pt-BR" sz="2700" dirty="0" smtClean="0">
                <a:effectLst/>
              </a:rPr>
            </a:b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83145" y="4580833"/>
            <a:ext cx="9001462" cy="1655762"/>
          </a:xfrm>
        </p:spPr>
        <p:txBody>
          <a:bodyPr>
            <a:normAutofit/>
          </a:bodyPr>
          <a:lstStyle/>
          <a:p>
            <a:pPr algn="l"/>
            <a:r>
              <a:rPr lang="pt-BR" sz="1600" dirty="0" smtClean="0"/>
              <a:t>Alunos: Paula </a:t>
            </a:r>
            <a:r>
              <a:rPr lang="pt-BR" sz="1600" dirty="0" err="1" smtClean="0"/>
              <a:t>Thaylane</a:t>
            </a:r>
            <a:r>
              <a:rPr lang="pt-BR" sz="1600" dirty="0" smtClean="0"/>
              <a:t> da Cunha Souza;</a:t>
            </a:r>
          </a:p>
          <a:p>
            <a:pPr algn="l"/>
            <a:r>
              <a:rPr lang="pt-BR" sz="1600" dirty="0"/>
              <a:t> </a:t>
            </a:r>
            <a:r>
              <a:rPr lang="pt-BR" sz="1600" dirty="0" smtClean="0"/>
              <a:t>             </a:t>
            </a:r>
            <a:r>
              <a:rPr lang="pt-BR" sz="1600" dirty="0" err="1" smtClean="0"/>
              <a:t>Railson</a:t>
            </a:r>
            <a:r>
              <a:rPr lang="pt-BR" sz="1600" dirty="0" smtClean="0"/>
              <a:t> Andrade Martins da Silva;</a:t>
            </a:r>
          </a:p>
          <a:p>
            <a:pPr algn="l"/>
            <a:r>
              <a:rPr lang="pt-BR" sz="1600" dirty="0" smtClean="0"/>
              <a:t>Professor: George Viana.</a:t>
            </a:r>
            <a:endParaRPr lang="pt-BR" sz="16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758" y="346639"/>
            <a:ext cx="2908477" cy="76918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2887425" y="1210151"/>
            <a:ext cx="64171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Técnico em informática – Desenvolvedor de Software</a:t>
            </a:r>
          </a:p>
          <a:p>
            <a:pPr algn="ctr"/>
            <a:r>
              <a:rPr lang="pt-BR" dirty="0" smtClean="0"/>
              <a:t>Programação Para Aplicativos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694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Caso solicitar pedidos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37803" y="5598694"/>
            <a:ext cx="3325923" cy="361537"/>
          </a:xfrm>
        </p:spPr>
        <p:txBody>
          <a:bodyPr>
            <a:normAutofit/>
          </a:bodyPr>
          <a:lstStyle/>
          <a:p>
            <a:r>
              <a:rPr lang="pt-BR" sz="500" dirty="0">
                <a:effectLst/>
              </a:rPr>
              <a:t>Fonte: Autoria </a:t>
            </a:r>
            <a:r>
              <a:rPr lang="pt-BR" sz="500" dirty="0" smtClean="0">
                <a:effectLst/>
              </a:rPr>
              <a:t>própria</a:t>
            </a:r>
            <a:endParaRPr lang="pt-BR" sz="500" dirty="0">
              <a:effectLst/>
            </a:endParaRP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13795" y="2366211"/>
            <a:ext cx="5107208" cy="3424989"/>
          </a:xfrm>
        </p:spPr>
        <p:txBody>
          <a:bodyPr/>
          <a:lstStyle/>
          <a:p>
            <a:r>
              <a:rPr lang="pt-BR" dirty="0">
                <a:effectLst/>
              </a:rPr>
              <a:t>O usuário poderá solicitar até dois sabores por pedido, ou seja, uma pizza com um e até dois sabores diferentes e em um tamanho específico ou voltar para a tela Principal.</a:t>
            </a:r>
          </a:p>
          <a:p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7212129" y="2093496"/>
            <a:ext cx="3343576" cy="489874"/>
          </a:xfrm>
        </p:spPr>
        <p:txBody>
          <a:bodyPr/>
          <a:lstStyle/>
          <a:p>
            <a:r>
              <a:rPr lang="pt-BR" sz="500" dirty="0">
                <a:effectLst/>
              </a:rPr>
              <a:t>Figura 5: CASO SOLICITAR </a:t>
            </a:r>
            <a:r>
              <a:rPr lang="pt-BR" sz="500" dirty="0" smtClean="0">
                <a:effectLst/>
              </a:rPr>
              <a:t>PEDIDOS</a:t>
            </a:r>
            <a:endParaRPr lang="pt-BR" sz="500" dirty="0">
              <a:effectLst/>
            </a:endParaRPr>
          </a:p>
        </p:txBody>
      </p:sp>
      <p:pic>
        <p:nvPicPr>
          <p:cNvPr id="7" name="Espaço Reservado para Conteúdo 6"/>
          <p:cNvPicPr>
            <a:picLocks noGrp="1"/>
          </p:cNvPicPr>
          <p:nvPr>
            <p:ph sz="quarter" idx="4"/>
          </p:nvPr>
        </p:nvPicPr>
        <p:blipFill rotWithShape="1">
          <a:blip r:embed="rId2"/>
          <a:srcRect l="30322" t="11149" r="29665" b="10755"/>
          <a:stretch/>
        </p:blipFill>
        <p:spPr bwMode="auto">
          <a:xfrm>
            <a:off x="7283116" y="2614864"/>
            <a:ext cx="2884886" cy="31843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02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Botão confirmar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069362" y="5441122"/>
            <a:ext cx="4879199" cy="823912"/>
          </a:xfrm>
        </p:spPr>
        <p:txBody>
          <a:bodyPr/>
          <a:lstStyle/>
          <a:p>
            <a:r>
              <a:rPr lang="pt-BR" sz="500" dirty="0">
                <a:effectLst/>
              </a:rPr>
              <a:t>Fonte: Autoria própria</a:t>
            </a:r>
          </a:p>
          <a:p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13795" y="2286001"/>
            <a:ext cx="5107208" cy="3505200"/>
          </a:xfrm>
        </p:spPr>
        <p:txBody>
          <a:bodyPr/>
          <a:lstStyle/>
          <a:p>
            <a:r>
              <a:rPr lang="pt-BR" dirty="0">
                <a:effectLst/>
              </a:rPr>
              <a:t>Assim que o usuário define quais sabores e o tamanho da pizza, ele poderá escolher se deseja efetuar um novo pedido ou se quer encerrar as solicitações.</a:t>
            </a:r>
          </a:p>
          <a:p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7083792" y="2157662"/>
            <a:ext cx="3143050" cy="353517"/>
          </a:xfrm>
        </p:spPr>
        <p:txBody>
          <a:bodyPr/>
          <a:lstStyle/>
          <a:p>
            <a:r>
              <a:rPr lang="pt-BR" sz="500" dirty="0">
                <a:effectLst/>
              </a:rPr>
              <a:t>Figura 6: BOTÃO </a:t>
            </a:r>
            <a:r>
              <a:rPr lang="pt-BR" sz="500" dirty="0" smtClean="0">
                <a:effectLst/>
              </a:rPr>
              <a:t>CONFIRMAR</a:t>
            </a:r>
            <a:endParaRPr lang="pt-BR" sz="500" dirty="0">
              <a:effectLst/>
            </a:endParaRPr>
          </a:p>
        </p:txBody>
      </p:sp>
      <p:pic>
        <p:nvPicPr>
          <p:cNvPr id="7" name="Espaço Reservado para Conteúdo 6"/>
          <p:cNvPicPr>
            <a:picLocks noGrp="1"/>
          </p:cNvPicPr>
          <p:nvPr>
            <p:ph sz="quarter" idx="4"/>
          </p:nvPr>
        </p:nvPicPr>
        <p:blipFill rotWithShape="1">
          <a:blip r:embed="rId2"/>
          <a:srcRect l="37814" t="29754" r="37273" b="30067"/>
          <a:stretch/>
        </p:blipFill>
        <p:spPr bwMode="auto">
          <a:xfrm>
            <a:off x="7149003" y="2518443"/>
            <a:ext cx="3326492" cy="309629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5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Caso visualizar pedidos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748521" y="5566609"/>
            <a:ext cx="3333944" cy="393621"/>
          </a:xfrm>
        </p:spPr>
        <p:txBody>
          <a:bodyPr/>
          <a:lstStyle/>
          <a:p>
            <a:r>
              <a:rPr lang="pt-BR" sz="500" dirty="0">
                <a:effectLst/>
              </a:rPr>
              <a:t>Fonte: Autoria </a:t>
            </a:r>
            <a:r>
              <a:rPr lang="pt-BR" sz="500" dirty="0" smtClean="0">
                <a:effectLst/>
              </a:rPr>
              <a:t>própria</a:t>
            </a:r>
            <a:endParaRPr lang="pt-BR" sz="500" dirty="0">
              <a:effectLst/>
            </a:endParaRP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13795" y="2261937"/>
            <a:ext cx="5107208" cy="3529263"/>
          </a:xfrm>
        </p:spPr>
        <p:txBody>
          <a:bodyPr/>
          <a:lstStyle/>
          <a:p>
            <a:r>
              <a:rPr lang="pt-BR" dirty="0">
                <a:effectLst/>
              </a:rPr>
              <a:t>Ao selecionar a opção para visualizar os pedidos, poderá verificar a lista de pedidos já feitos e retornar após para a tela Principal.</a:t>
            </a:r>
          </a:p>
          <a:p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722845" y="2310064"/>
            <a:ext cx="3632334" cy="610190"/>
          </a:xfrm>
        </p:spPr>
        <p:txBody>
          <a:bodyPr/>
          <a:lstStyle/>
          <a:p>
            <a:r>
              <a:rPr lang="pt-BR" sz="500" dirty="0">
                <a:effectLst/>
              </a:rPr>
              <a:t>Figura 7: CASO VIZUALIAR </a:t>
            </a:r>
            <a:r>
              <a:rPr lang="pt-BR" sz="500" dirty="0" smtClean="0">
                <a:effectLst/>
              </a:rPr>
              <a:t>PEDIDOS</a:t>
            </a:r>
            <a:endParaRPr lang="pt-BR" sz="500" dirty="0">
              <a:effectLst/>
            </a:endParaRPr>
          </a:p>
        </p:txBody>
      </p:sp>
      <p:pic>
        <p:nvPicPr>
          <p:cNvPr id="7" name="Espaço Reservado para Conteúdo 6"/>
          <p:cNvPicPr>
            <a:picLocks noGrp="1"/>
          </p:cNvPicPr>
          <p:nvPr>
            <p:ph sz="quarter" idx="4"/>
          </p:nvPr>
        </p:nvPicPr>
        <p:blipFill rotWithShape="1">
          <a:blip r:embed="rId2"/>
          <a:srcRect l="33253" t="27859" r="33088" b="28451"/>
          <a:stretch/>
        </p:blipFill>
        <p:spPr bwMode="auto">
          <a:xfrm>
            <a:off x="6756110" y="2911475"/>
            <a:ext cx="3944097" cy="28797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2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Caso </a:t>
            </a:r>
            <a:r>
              <a:rPr lang="pt-BR" dirty="0" err="1" smtClean="0"/>
              <a:t>deslogar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189680" y="5702968"/>
            <a:ext cx="2596006" cy="265284"/>
          </a:xfrm>
        </p:spPr>
        <p:txBody>
          <a:bodyPr>
            <a:normAutofit/>
          </a:bodyPr>
          <a:lstStyle/>
          <a:p>
            <a:r>
              <a:rPr lang="pt-BR" sz="500" dirty="0">
                <a:effectLst/>
              </a:rPr>
              <a:t>Fonte: Autoria </a:t>
            </a:r>
            <a:r>
              <a:rPr lang="pt-BR" sz="500" dirty="0" smtClean="0">
                <a:effectLst/>
              </a:rPr>
              <a:t>própria</a:t>
            </a:r>
            <a:endParaRPr lang="pt-BR" sz="500" dirty="0">
              <a:effectLst/>
            </a:endParaRP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13795" y="2390274"/>
            <a:ext cx="5107208" cy="3400926"/>
          </a:xfrm>
        </p:spPr>
        <p:txBody>
          <a:bodyPr/>
          <a:lstStyle/>
          <a:p>
            <a:r>
              <a:rPr lang="pt-BR" dirty="0">
                <a:effectLst/>
              </a:rPr>
              <a:t>Por fim, se o cliente desejar sair do sistema, poderá clicar no botão </a:t>
            </a:r>
            <a:r>
              <a:rPr lang="pt-BR" dirty="0" err="1">
                <a:effectLst/>
              </a:rPr>
              <a:t>deslogar</a:t>
            </a:r>
            <a:r>
              <a:rPr lang="pt-BR" dirty="0">
                <a:effectLst/>
              </a:rPr>
              <a:t> e será redirecionado para a tela Inicial.</a:t>
            </a:r>
          </a:p>
          <a:p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7123898" y="2285999"/>
            <a:ext cx="2918460" cy="377579"/>
          </a:xfrm>
        </p:spPr>
        <p:txBody>
          <a:bodyPr>
            <a:normAutofit/>
          </a:bodyPr>
          <a:lstStyle/>
          <a:p>
            <a:r>
              <a:rPr lang="pt-BR" sz="500" dirty="0">
                <a:effectLst/>
              </a:rPr>
              <a:t>Figura 8: CASO </a:t>
            </a:r>
            <a:r>
              <a:rPr lang="pt-BR" sz="500" dirty="0" smtClean="0">
                <a:effectLst/>
              </a:rPr>
              <a:t>DESLOGAR</a:t>
            </a:r>
            <a:endParaRPr lang="pt-BR" sz="500" dirty="0">
              <a:effectLst/>
            </a:endParaRPr>
          </a:p>
        </p:txBody>
      </p:sp>
      <p:pic>
        <p:nvPicPr>
          <p:cNvPr id="7" name="Espaço Reservado para Conteúdo 6"/>
          <p:cNvPicPr>
            <a:picLocks noGrp="1"/>
          </p:cNvPicPr>
          <p:nvPr>
            <p:ph sz="quarter" idx="4"/>
          </p:nvPr>
        </p:nvPicPr>
        <p:blipFill rotWithShape="1">
          <a:blip r:embed="rId2"/>
          <a:srcRect r="61236" b="23311"/>
          <a:stretch/>
        </p:blipFill>
        <p:spPr bwMode="auto">
          <a:xfrm>
            <a:off x="7178842" y="2638927"/>
            <a:ext cx="2835175" cy="31522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99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94006" y="561474"/>
            <a:ext cx="10353761" cy="1326321"/>
          </a:xfrm>
        </p:spPr>
        <p:txBody>
          <a:bodyPr/>
          <a:lstStyle/>
          <a:p>
            <a:r>
              <a:rPr lang="pt-BR" dirty="0" smtClean="0"/>
              <a:t>Fim.</a:t>
            </a:r>
            <a:endParaRPr lang="pt-BR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769" y="2069432"/>
            <a:ext cx="3764362" cy="4259179"/>
          </a:xfr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22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Problematização 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10115152" cy="3702881"/>
          </a:xfrm>
        </p:spPr>
        <p:txBody>
          <a:bodyPr/>
          <a:lstStyle/>
          <a:p>
            <a:r>
              <a:rPr lang="pt-BR" dirty="0" smtClean="0"/>
              <a:t>A alta demanda de pedidos feitos em pizzarias pode causar muitas vezes desentendimentos entre funcionários e clientes. Como consequência, os pedidos acabam atrasando ou são enviados incorretamente.</a:t>
            </a:r>
          </a:p>
          <a:p>
            <a:r>
              <a:rPr lang="pt-BR" dirty="0" smtClean="0"/>
              <a:t>Qual seria a solução para resolver tais problemas de forma eficaz e prática?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044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t-BR" dirty="0" smtClean="0"/>
              <a:t>Objetivos gerais: </a:t>
            </a:r>
          </a:p>
          <a:p>
            <a:pPr marL="0" indent="0">
              <a:buNone/>
            </a:pPr>
            <a:r>
              <a:rPr lang="pt-BR" sz="1800" dirty="0">
                <a:effectLst/>
              </a:rPr>
              <a:t>O objetivo principal do nosso projeto, é mostrar os favorecimentos que a Tecnologia da Informação tem a oferecer para o cliente na hora de fazer seu pedido de uma forma rápida e pratica.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22055" y="2064256"/>
            <a:ext cx="5094154" cy="3702881"/>
          </a:xfrm>
        </p:spPr>
        <p:txBody>
          <a:bodyPr/>
          <a:lstStyle/>
          <a:p>
            <a:r>
              <a:rPr lang="pt-BR" dirty="0" smtClean="0"/>
              <a:t>Objetivos específicos:</a:t>
            </a:r>
          </a:p>
          <a:p>
            <a:pPr lvl="1"/>
            <a:r>
              <a:rPr lang="pt-BR" dirty="0">
                <a:effectLst/>
              </a:rPr>
              <a:t>Funcionamento da TI nas pizzarias;</a:t>
            </a:r>
          </a:p>
          <a:p>
            <a:pPr lvl="1"/>
            <a:r>
              <a:rPr lang="pt-BR" dirty="0">
                <a:effectLst/>
              </a:rPr>
              <a:t>Importância da TI nas pizzarias; </a:t>
            </a:r>
          </a:p>
          <a:p>
            <a:pPr lvl="1"/>
            <a:r>
              <a:rPr lang="pt-BR" dirty="0">
                <a:effectLst/>
              </a:rPr>
              <a:t>Benefícios no setor administrativo, organizacional e controle de pedidos e cadastros na pizzaria.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28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Justificativa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half" idx="2"/>
          </p:nvPr>
        </p:nvSpPr>
        <p:spPr>
          <a:xfrm>
            <a:off x="592954" y="2150232"/>
            <a:ext cx="10973404" cy="3673052"/>
          </a:xfrm>
        </p:spPr>
        <p:txBody>
          <a:bodyPr/>
          <a:lstStyle/>
          <a:p>
            <a:r>
              <a:rPr lang="pt-BR" dirty="0">
                <a:effectLst/>
              </a:rPr>
              <a:t>A implementação da Tecnologia da Informação nas pizzarias, facilita nos processos e situações de cada cadastro e pedido. Portanto é de suma importância a TI presente nelas, trazendo benefícios na vida dos clientes e praticidade na dos funcionários. 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54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Hipótese</a:t>
            </a:r>
          </a:p>
        </p:txBody>
      </p:sp>
      <p:sp>
        <p:nvSpPr>
          <p:cNvPr id="8" name="Espaço Reservado para Conteúdo 7"/>
          <p:cNvSpPr>
            <a:spLocks noGrp="1"/>
          </p:cNvSpPr>
          <p:nvPr>
            <p:ph sz="half" idx="2"/>
          </p:nvPr>
        </p:nvSpPr>
        <p:spPr>
          <a:xfrm>
            <a:off x="705248" y="2129407"/>
            <a:ext cx="10676626" cy="2878968"/>
          </a:xfrm>
        </p:spPr>
        <p:txBody>
          <a:bodyPr/>
          <a:lstStyle/>
          <a:p>
            <a:r>
              <a:rPr lang="pt-BR" dirty="0">
                <a:effectLst/>
              </a:rPr>
              <a:t>Visando otimizar e manter um maior controle nos serviços de pedidos na rede alimentícia, surgiu a necessidade de trazer um sistema prático e que seja seguro para gerir as solicitações feitas por clientes numa pizzaria.</a:t>
            </a:r>
          </a:p>
          <a:p>
            <a:endParaRPr lang="pt-BR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70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45879" y="593558"/>
            <a:ext cx="10353761" cy="1325563"/>
          </a:xfrm>
        </p:spPr>
        <p:txBody>
          <a:bodyPr/>
          <a:lstStyle/>
          <a:p>
            <a:r>
              <a:rPr lang="pt-BR" dirty="0" smtClean="0"/>
              <a:t>Iniciando o sistema</a:t>
            </a:r>
            <a:endParaRPr lang="pt-BR" dirty="0"/>
          </a:p>
        </p:txBody>
      </p:sp>
      <p:sp>
        <p:nvSpPr>
          <p:cNvPr id="12" name="Espaço Reservado para Texto 11"/>
          <p:cNvSpPr>
            <a:spLocks noGrp="1"/>
          </p:cNvSpPr>
          <p:nvPr>
            <p:ph type="body" idx="1"/>
          </p:nvPr>
        </p:nvSpPr>
        <p:spPr>
          <a:xfrm>
            <a:off x="7174420" y="5638799"/>
            <a:ext cx="4879199" cy="403351"/>
          </a:xfrm>
        </p:spPr>
        <p:txBody>
          <a:bodyPr>
            <a:normAutofit/>
          </a:bodyPr>
          <a:lstStyle/>
          <a:p>
            <a:r>
              <a:rPr lang="pt-BR" sz="500" dirty="0">
                <a:effectLst/>
              </a:rPr>
              <a:t>Fonte: Autoria própria</a:t>
            </a:r>
          </a:p>
          <a:p>
            <a:endParaRPr lang="pt-BR" sz="50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2"/>
          </p:nvPr>
        </p:nvSpPr>
        <p:spPr>
          <a:xfrm>
            <a:off x="689205" y="2310653"/>
            <a:ext cx="5107208" cy="2878968"/>
          </a:xfrm>
        </p:spPr>
        <p:txBody>
          <a:bodyPr/>
          <a:lstStyle/>
          <a:p>
            <a:r>
              <a:rPr lang="pt-BR" dirty="0" smtClean="0">
                <a:effectLst/>
              </a:rPr>
              <a:t>Começamos colocando uma tela principal onde apresentará as opções para o cliente efetuar o </a:t>
            </a:r>
            <a:r>
              <a:rPr lang="pt-BR" dirty="0" err="1" smtClean="0">
                <a:effectLst/>
              </a:rPr>
              <a:t>login</a:t>
            </a:r>
            <a:r>
              <a:rPr lang="pt-BR" dirty="0" smtClean="0">
                <a:effectLst/>
              </a:rPr>
              <a:t> ou cadastrar.</a:t>
            </a:r>
          </a:p>
          <a:p>
            <a:endParaRPr lang="pt-BR" dirty="0"/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sz="quarter" idx="3"/>
          </p:nvPr>
        </p:nvSpPr>
        <p:spPr>
          <a:xfrm>
            <a:off x="7180046" y="1900989"/>
            <a:ext cx="3423786" cy="521958"/>
          </a:xfrm>
        </p:spPr>
        <p:txBody>
          <a:bodyPr/>
          <a:lstStyle/>
          <a:p>
            <a:r>
              <a:rPr lang="pt-BR" sz="500" dirty="0">
                <a:effectLst/>
              </a:rPr>
              <a:t>Figura 1: INICIO DO </a:t>
            </a:r>
            <a:r>
              <a:rPr lang="pt-BR" sz="500" dirty="0" smtClean="0">
                <a:effectLst/>
              </a:rPr>
              <a:t>SISTEMA</a:t>
            </a:r>
            <a:endParaRPr lang="pt-BR" sz="500" dirty="0">
              <a:effectLst/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  <p:pic>
        <p:nvPicPr>
          <p:cNvPr id="15" name="Espaço Reservado para Conteúdo 14"/>
          <p:cNvPicPr>
            <a:picLocks noGrp="1"/>
          </p:cNvPicPr>
          <p:nvPr>
            <p:ph sz="quarter" idx="4"/>
          </p:nvPr>
        </p:nvPicPr>
        <p:blipFill rotWithShape="1">
          <a:blip r:embed="rId3"/>
          <a:srcRect l="30593" t="11149" r="30453" b="11149"/>
          <a:stretch/>
        </p:blipFill>
        <p:spPr bwMode="auto">
          <a:xfrm>
            <a:off x="7220383" y="2422525"/>
            <a:ext cx="2797912" cy="32724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7084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Caso cadastrar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350099" y="5614736"/>
            <a:ext cx="2756427" cy="344905"/>
          </a:xfrm>
        </p:spPr>
        <p:txBody>
          <a:bodyPr/>
          <a:lstStyle/>
          <a:p>
            <a:r>
              <a:rPr lang="pt-BR" sz="500" dirty="0">
                <a:effectLst/>
              </a:rPr>
              <a:t>Fonte: Autoria </a:t>
            </a:r>
            <a:r>
              <a:rPr lang="pt-BR" sz="500" dirty="0" smtClean="0">
                <a:effectLst/>
              </a:rPr>
              <a:t>própria</a:t>
            </a:r>
            <a:endParaRPr lang="pt-BR" sz="500" dirty="0">
              <a:effectLst/>
            </a:endParaRP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9100" y="2125579"/>
            <a:ext cx="5107208" cy="3400926"/>
          </a:xfrm>
        </p:spPr>
        <p:txBody>
          <a:bodyPr/>
          <a:lstStyle/>
          <a:p>
            <a:r>
              <a:rPr lang="pt-BR" dirty="0">
                <a:effectLst/>
              </a:rPr>
              <a:t>Para efetuar o cadastro, deverá preencher devidamente cada informação.</a:t>
            </a:r>
          </a:p>
          <a:p>
            <a:r>
              <a:rPr lang="pt-BR" dirty="0">
                <a:effectLst/>
              </a:rPr>
              <a:t>O CPF será utilizado posteriormente como o LOGIN. </a:t>
            </a:r>
          </a:p>
          <a:p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7316402" y="2197768"/>
            <a:ext cx="3776714" cy="401641"/>
          </a:xfrm>
        </p:spPr>
        <p:txBody>
          <a:bodyPr>
            <a:normAutofit/>
          </a:bodyPr>
          <a:lstStyle/>
          <a:p>
            <a:r>
              <a:rPr lang="pt-BR" sz="500" dirty="0">
                <a:effectLst/>
              </a:rPr>
              <a:t>Figura </a:t>
            </a:r>
            <a:r>
              <a:rPr lang="pt-BR" sz="500" dirty="0" smtClean="0">
                <a:effectLst/>
              </a:rPr>
              <a:t>2: CASO CADASTRAR</a:t>
            </a:r>
            <a:endParaRPr lang="pt-BR" sz="500" dirty="0">
              <a:effectLst/>
            </a:endParaRPr>
          </a:p>
        </p:txBody>
      </p:sp>
      <p:pic>
        <p:nvPicPr>
          <p:cNvPr id="7" name="Espaço Reservado para Conteúdo 6"/>
          <p:cNvPicPr>
            <a:picLocks noGrp="1"/>
          </p:cNvPicPr>
          <p:nvPr>
            <p:ph sz="quarter" idx="4"/>
          </p:nvPr>
        </p:nvPicPr>
        <p:blipFill rotWithShape="1">
          <a:blip r:embed="rId2"/>
          <a:srcRect l="30899" t="11149" r="30425" b="11431"/>
          <a:stretch/>
        </p:blipFill>
        <p:spPr bwMode="auto">
          <a:xfrm>
            <a:off x="7355305" y="2590800"/>
            <a:ext cx="2759241" cy="31843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88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29837" y="609600"/>
            <a:ext cx="10353761" cy="1325563"/>
          </a:xfrm>
        </p:spPr>
        <p:txBody>
          <a:bodyPr/>
          <a:lstStyle/>
          <a:p>
            <a:r>
              <a:rPr lang="pt-BR" dirty="0" smtClean="0"/>
              <a:t>Caso </a:t>
            </a:r>
            <a:r>
              <a:rPr lang="pt-BR" dirty="0" err="1" smtClean="0"/>
              <a:t>login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69889" y="5662863"/>
            <a:ext cx="3325922" cy="297367"/>
          </a:xfrm>
        </p:spPr>
        <p:txBody>
          <a:bodyPr>
            <a:normAutofit/>
          </a:bodyPr>
          <a:lstStyle/>
          <a:p>
            <a:r>
              <a:rPr lang="pt-BR" sz="500" dirty="0">
                <a:effectLst/>
              </a:rPr>
              <a:t>Fonte: Autoria </a:t>
            </a:r>
            <a:r>
              <a:rPr lang="pt-BR" sz="500" dirty="0" smtClean="0">
                <a:effectLst/>
              </a:rPr>
              <a:t>própria</a:t>
            </a:r>
            <a:endParaRPr lang="pt-BR" sz="500" dirty="0">
              <a:effectLst/>
            </a:endParaRP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7121" y="2133600"/>
            <a:ext cx="5107208" cy="3400926"/>
          </a:xfrm>
        </p:spPr>
        <p:txBody>
          <a:bodyPr/>
          <a:lstStyle/>
          <a:p>
            <a:r>
              <a:rPr lang="pt-BR" dirty="0">
                <a:effectLst/>
              </a:rPr>
              <a:t>O usuário que tiver o seu cadastro, digitará seu </a:t>
            </a:r>
            <a:r>
              <a:rPr lang="pt-BR" dirty="0" err="1">
                <a:effectLst/>
              </a:rPr>
              <a:t>Login</a:t>
            </a:r>
            <a:r>
              <a:rPr lang="pt-BR" dirty="0">
                <a:effectLst/>
              </a:rPr>
              <a:t>, em seguida a sua Senha e clicará no botão entrar, se for permitido o acesso ele entrará no sistema.</a:t>
            </a:r>
          </a:p>
          <a:p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7390614" y="2390273"/>
            <a:ext cx="2683828" cy="313411"/>
          </a:xfrm>
        </p:spPr>
        <p:txBody>
          <a:bodyPr>
            <a:normAutofit/>
          </a:bodyPr>
          <a:lstStyle/>
          <a:p>
            <a:r>
              <a:rPr lang="pt-BR" sz="500" dirty="0">
                <a:effectLst/>
              </a:rPr>
              <a:t>Figura 3: CASO </a:t>
            </a:r>
            <a:r>
              <a:rPr lang="pt-BR" sz="500" dirty="0" smtClean="0">
                <a:effectLst/>
              </a:rPr>
              <a:t>ENTRAR</a:t>
            </a:r>
            <a:endParaRPr lang="pt-BR" sz="500" dirty="0">
              <a:effectLst/>
            </a:endParaRPr>
          </a:p>
        </p:txBody>
      </p:sp>
      <p:pic>
        <p:nvPicPr>
          <p:cNvPr id="7" name="Espaço Reservado para Conteúdo 6"/>
          <p:cNvPicPr>
            <a:picLocks noGrp="1"/>
          </p:cNvPicPr>
          <p:nvPr>
            <p:ph sz="quarter" idx="4"/>
          </p:nvPr>
        </p:nvPicPr>
        <p:blipFill rotWithShape="1">
          <a:blip r:embed="rId2"/>
          <a:srcRect l="30593" t="10811" r="30453" b="10811"/>
          <a:stretch/>
        </p:blipFill>
        <p:spPr bwMode="auto">
          <a:xfrm>
            <a:off x="7331242" y="2703096"/>
            <a:ext cx="2727158" cy="30961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85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Caso principal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414269" y="5702967"/>
            <a:ext cx="2756426" cy="257263"/>
          </a:xfrm>
        </p:spPr>
        <p:txBody>
          <a:bodyPr>
            <a:normAutofit/>
          </a:bodyPr>
          <a:lstStyle/>
          <a:p>
            <a:r>
              <a:rPr lang="pt-BR" sz="500" dirty="0">
                <a:effectLst/>
              </a:rPr>
              <a:t>Fonte: Autoria </a:t>
            </a:r>
            <a:r>
              <a:rPr lang="pt-BR" sz="500" dirty="0" smtClean="0">
                <a:effectLst/>
              </a:rPr>
              <a:t>própria</a:t>
            </a:r>
            <a:endParaRPr lang="pt-BR" sz="500" dirty="0">
              <a:effectLst/>
            </a:endParaRP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913795" y="2286000"/>
            <a:ext cx="5107208" cy="3505200"/>
          </a:xfrm>
        </p:spPr>
        <p:txBody>
          <a:bodyPr/>
          <a:lstStyle/>
          <a:p>
            <a:r>
              <a:rPr lang="pt-BR" dirty="0">
                <a:effectLst/>
              </a:rPr>
              <a:t>Após o </a:t>
            </a:r>
            <a:r>
              <a:rPr lang="pt-BR" dirty="0" err="1">
                <a:effectLst/>
              </a:rPr>
              <a:t>login</a:t>
            </a:r>
            <a:r>
              <a:rPr lang="pt-BR" dirty="0">
                <a:effectLst/>
              </a:rPr>
              <a:t>, o usuário poderá selecionar um dos botões para que seja reencaminhado para outra tela onde poderá solicitar novos pedidos, visualizar os pedidos já feitos ou sair de sua conta.</a:t>
            </a:r>
          </a:p>
          <a:p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7388592" y="1743414"/>
            <a:ext cx="3616292" cy="823912"/>
          </a:xfrm>
        </p:spPr>
        <p:txBody>
          <a:bodyPr/>
          <a:lstStyle/>
          <a:p>
            <a:r>
              <a:rPr lang="pt-BR" sz="500" dirty="0" smtClean="0">
                <a:effectLst/>
              </a:rPr>
              <a:t>Figura 4: TELA INICIAL</a:t>
            </a:r>
          </a:p>
        </p:txBody>
      </p:sp>
      <p:pic>
        <p:nvPicPr>
          <p:cNvPr id="7" name="Espaço Reservado para Conteúdo 6"/>
          <p:cNvPicPr>
            <a:picLocks noGrp="1"/>
          </p:cNvPicPr>
          <p:nvPr>
            <p:ph sz="quarter" idx="4"/>
          </p:nvPr>
        </p:nvPicPr>
        <p:blipFill rotWithShape="1">
          <a:blip r:embed="rId2"/>
          <a:srcRect l="30593" t="11487" r="30453" b="11149"/>
          <a:stretch/>
        </p:blipFill>
        <p:spPr bwMode="auto">
          <a:xfrm>
            <a:off x="7419475" y="2582779"/>
            <a:ext cx="2733920" cy="32084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674" y="6210593"/>
            <a:ext cx="1890945" cy="50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3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6D8C60"/>
      </a:dk2>
      <a:lt2>
        <a:srgbClr val="B1D7A1"/>
      </a:lt2>
      <a:accent1>
        <a:srgbClr val="81B992"/>
      </a:accent1>
      <a:accent2>
        <a:srgbClr val="9ABC65"/>
      </a:accent2>
      <a:accent3>
        <a:srgbClr val="BDB564"/>
      </a:accent3>
      <a:accent4>
        <a:srgbClr val="BD8964"/>
      </a:accent4>
      <a:accent5>
        <a:srgbClr val="BD6466"/>
      </a:accent5>
      <a:accent6>
        <a:srgbClr val="64A4BD"/>
      </a:accent6>
      <a:hlink>
        <a:srgbClr val="8CCC71"/>
      </a:hlink>
      <a:folHlink>
        <a:srgbClr val="A4C795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amask" id="{F9A299A0-33D0-4E0F-9F3F-7163E3744208}" vid="{4539428D-6454-4FE6-B992-2D59F0AC2F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TM04033921[[fn=Damasco]]</Template>
  <TotalTime>435</TotalTime>
  <Words>528</Words>
  <Application>Microsoft Office PowerPoint</Application>
  <PresentationFormat>Personalizar</PresentationFormat>
  <Paragraphs>54</Paragraphs>
  <Slides>14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5" baseType="lpstr">
      <vt:lpstr>Damask</vt:lpstr>
      <vt:lpstr>IMPLEMENTAÇÃO DE SOFTWARE PARA GESTÃO DE PEDIDOS E CLIENTES DE PIZZARIA  </vt:lpstr>
      <vt:lpstr>Problematização </vt:lpstr>
      <vt:lpstr>Objetivos</vt:lpstr>
      <vt:lpstr>Justificativa</vt:lpstr>
      <vt:lpstr>Hipótese</vt:lpstr>
      <vt:lpstr>Iniciando o sistema</vt:lpstr>
      <vt:lpstr>Caso cadastrar</vt:lpstr>
      <vt:lpstr>Caso login</vt:lpstr>
      <vt:lpstr>Caso principal</vt:lpstr>
      <vt:lpstr>Caso solicitar pedidos</vt:lpstr>
      <vt:lpstr>Botão confirmar</vt:lpstr>
      <vt:lpstr>Caso visualizar pedidos</vt:lpstr>
      <vt:lpstr>Caso deslogar</vt:lpstr>
      <vt:lpstr>Fim.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IMPLEMENTAÇÃO DA TECNOLOGIA DA INFORMAÇÃO NA GESTÕES DAS EMPRESAS DE PEQUENO PORTE</dc:title>
  <dc:creator>Aluno</dc:creator>
  <cp:lastModifiedBy>Aluno</cp:lastModifiedBy>
  <cp:revision>33</cp:revision>
  <dcterms:created xsi:type="dcterms:W3CDTF">2018-06-19T18:00:58Z</dcterms:created>
  <dcterms:modified xsi:type="dcterms:W3CDTF">2018-11-28T18:20:17Z</dcterms:modified>
</cp:coreProperties>
</file>